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</p:sldIdLst>
  <p:sldSz cx="18288000" cy="10287000"/>
  <p:notesSz cx="6858000" cy="9144000"/>
  <p:embeddedFontLst>
    <p:embeddedFont>
      <p:font typeface="Montserrat" charset="1" panose="00000500000000000000"/>
      <p:regular r:id="rId38"/>
    </p:embeddedFont>
    <p:embeddedFont>
      <p:font typeface="Montserrat Bold" charset="1" panose="00000800000000000000"/>
      <p:regular r:id="rId39"/>
    </p:embeddedFont>
    <p:embeddedFont>
      <p:font typeface="Montserrat Ultra-Bold" charset="1" panose="00000900000000000000"/>
      <p:regular r:id="rId4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3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3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Relationship Id="rId3" Target="../media/image23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Relationship Id="rId3" Target="../media/image23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Relationship Id="rId3" Target="../media/image23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pn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pn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4.svg" Type="http://schemas.openxmlformats.org/officeDocument/2006/relationships/image"/><Relationship Id="rId2" Target="../media/image38.png" Type="http://schemas.openxmlformats.org/officeDocument/2006/relationships/image"/><Relationship Id="rId3" Target="../media/image39.svg" Type="http://schemas.openxmlformats.org/officeDocument/2006/relationships/image"/><Relationship Id="rId4" Target="../media/image40.jpe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Relationship Id="rId7" Target="../media/image41.png" Type="http://schemas.openxmlformats.org/officeDocument/2006/relationships/image"/><Relationship Id="rId8" Target="../media/image42.svg" Type="http://schemas.openxmlformats.org/officeDocument/2006/relationships/image"/><Relationship Id="rId9" Target="../media/image43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EC2D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522307" y="-4393257"/>
            <a:ext cx="9975595" cy="9975595"/>
          </a:xfrm>
          <a:custGeom>
            <a:avLst/>
            <a:gdLst/>
            <a:ahLst/>
            <a:cxnLst/>
            <a:rect r="r" b="b" t="t" l="l"/>
            <a:pathLst>
              <a:path h="9975595" w="9975595">
                <a:moveTo>
                  <a:pt x="0" y="0"/>
                </a:moveTo>
                <a:lnTo>
                  <a:pt x="9975595" y="0"/>
                </a:lnTo>
                <a:lnTo>
                  <a:pt x="9975595" y="9975596"/>
                </a:lnTo>
                <a:lnTo>
                  <a:pt x="0" y="99755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4620407" y="6179469"/>
            <a:ext cx="9975595" cy="9975595"/>
          </a:xfrm>
          <a:custGeom>
            <a:avLst/>
            <a:gdLst/>
            <a:ahLst/>
            <a:cxnLst/>
            <a:rect r="r" b="b" t="t" l="l"/>
            <a:pathLst>
              <a:path h="9975595" w="9975595">
                <a:moveTo>
                  <a:pt x="0" y="0"/>
                </a:moveTo>
                <a:lnTo>
                  <a:pt x="9975595" y="0"/>
                </a:lnTo>
                <a:lnTo>
                  <a:pt x="9975595" y="9975595"/>
                </a:lnTo>
                <a:lnTo>
                  <a:pt x="0" y="99755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9923802" y="1063922"/>
            <a:ext cx="7335498" cy="488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059"/>
              </a:lnSpc>
            </a:pPr>
            <a:r>
              <a:rPr lang="en-US" sz="28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Bari-Technologies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1522307" y="-4393257"/>
            <a:ext cx="9975595" cy="9975595"/>
          </a:xfrm>
          <a:custGeom>
            <a:avLst/>
            <a:gdLst/>
            <a:ahLst/>
            <a:cxnLst/>
            <a:rect r="r" b="b" t="t" l="l"/>
            <a:pathLst>
              <a:path h="9975595" w="9975595">
                <a:moveTo>
                  <a:pt x="0" y="0"/>
                </a:moveTo>
                <a:lnTo>
                  <a:pt x="9975595" y="0"/>
                </a:lnTo>
                <a:lnTo>
                  <a:pt x="9975595" y="9975596"/>
                </a:lnTo>
                <a:lnTo>
                  <a:pt x="0" y="99755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1645090" y="7788295"/>
            <a:ext cx="7390914" cy="5857299"/>
          </a:xfrm>
          <a:custGeom>
            <a:avLst/>
            <a:gdLst/>
            <a:ahLst/>
            <a:cxnLst/>
            <a:rect r="r" b="b" t="t" l="l"/>
            <a:pathLst>
              <a:path h="5857299" w="7390914">
                <a:moveTo>
                  <a:pt x="0" y="0"/>
                </a:moveTo>
                <a:lnTo>
                  <a:pt x="7390914" y="0"/>
                </a:lnTo>
                <a:lnTo>
                  <a:pt x="7390914" y="5857300"/>
                </a:lnTo>
                <a:lnTo>
                  <a:pt x="0" y="58573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7030464" y="-2806490"/>
            <a:ext cx="7390914" cy="5857299"/>
          </a:xfrm>
          <a:custGeom>
            <a:avLst/>
            <a:gdLst/>
            <a:ahLst/>
            <a:cxnLst/>
            <a:rect r="r" b="b" t="t" l="l"/>
            <a:pathLst>
              <a:path h="5857299" w="7390914">
                <a:moveTo>
                  <a:pt x="0" y="0"/>
                </a:moveTo>
                <a:lnTo>
                  <a:pt x="7390914" y="0"/>
                </a:lnTo>
                <a:lnTo>
                  <a:pt x="7390914" y="5857299"/>
                </a:lnTo>
                <a:lnTo>
                  <a:pt x="0" y="58572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232119" y="2226605"/>
            <a:ext cx="463083" cy="463083"/>
          </a:xfrm>
          <a:custGeom>
            <a:avLst/>
            <a:gdLst/>
            <a:ahLst/>
            <a:cxnLst/>
            <a:rect r="r" b="b" t="t" l="l"/>
            <a:pathLst>
              <a:path h="463083" w="463083">
                <a:moveTo>
                  <a:pt x="0" y="0"/>
                </a:moveTo>
                <a:lnTo>
                  <a:pt x="463083" y="0"/>
                </a:lnTo>
                <a:lnTo>
                  <a:pt x="463083" y="463083"/>
                </a:lnTo>
                <a:lnTo>
                  <a:pt x="0" y="46308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7115229" y="4416520"/>
            <a:ext cx="288141" cy="288141"/>
          </a:xfrm>
          <a:custGeom>
            <a:avLst/>
            <a:gdLst/>
            <a:ahLst/>
            <a:cxnLst/>
            <a:rect r="r" b="b" t="t" l="l"/>
            <a:pathLst>
              <a:path h="288141" w="288141">
                <a:moveTo>
                  <a:pt x="0" y="0"/>
                </a:moveTo>
                <a:lnTo>
                  <a:pt x="288142" y="0"/>
                </a:lnTo>
                <a:lnTo>
                  <a:pt x="288142" y="288141"/>
                </a:lnTo>
                <a:lnTo>
                  <a:pt x="0" y="28814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9635661" y="8027630"/>
            <a:ext cx="288141" cy="288141"/>
          </a:xfrm>
          <a:custGeom>
            <a:avLst/>
            <a:gdLst/>
            <a:ahLst/>
            <a:cxnLst/>
            <a:rect r="r" b="b" t="t" l="l"/>
            <a:pathLst>
              <a:path h="288141" w="288141">
                <a:moveTo>
                  <a:pt x="0" y="0"/>
                </a:moveTo>
                <a:lnTo>
                  <a:pt x="288141" y="0"/>
                </a:lnTo>
                <a:lnTo>
                  <a:pt x="288141" y="288142"/>
                </a:lnTo>
                <a:lnTo>
                  <a:pt x="0" y="28814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180795" y="1063922"/>
            <a:ext cx="5089331" cy="488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59"/>
              </a:lnSpc>
            </a:pPr>
            <a:r>
              <a:rPr lang="en-US" sz="28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Tech Summer Camp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18876" y="9461797"/>
            <a:ext cx="7184495" cy="6299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179"/>
              </a:lnSpc>
            </a:pPr>
            <a:r>
              <a:rPr lang="en-US" sz="3699">
                <a:solidFill>
                  <a:srgbClr val="5856A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Salman  Ali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80795" y="2210231"/>
            <a:ext cx="11103694" cy="13684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03"/>
              </a:lnSpc>
            </a:pPr>
            <a:r>
              <a:rPr lang="en-US" sz="11690" spc="-292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DAY-1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04409" y="4387219"/>
            <a:ext cx="11890258" cy="2017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45"/>
              </a:lnSpc>
            </a:pPr>
            <a:r>
              <a:rPr lang="en-US" sz="9091" spc="-227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HOW DOES THE INTERNET WORKS ?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067873" y="1738289"/>
            <a:ext cx="7335498" cy="488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059"/>
              </a:lnSpc>
            </a:pPr>
            <a:r>
              <a:rPr lang="en-US" sz="28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Muslim Students League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EC2D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8976360"/>
          </a:xfrm>
          <a:custGeom>
            <a:avLst/>
            <a:gdLst/>
            <a:ahLst/>
            <a:cxnLst/>
            <a:rect r="r" b="b" t="t" l="l"/>
            <a:pathLst>
              <a:path h="8976360" w="18288000">
                <a:moveTo>
                  <a:pt x="0" y="0"/>
                </a:moveTo>
                <a:lnTo>
                  <a:pt x="18288000" y="0"/>
                </a:lnTo>
                <a:lnTo>
                  <a:pt x="18288000" y="8976360"/>
                </a:lnTo>
                <a:lnTo>
                  <a:pt x="0" y="89763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EC2D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9044940"/>
          </a:xfrm>
          <a:custGeom>
            <a:avLst/>
            <a:gdLst/>
            <a:ahLst/>
            <a:cxnLst/>
            <a:rect r="r" b="b" t="t" l="l"/>
            <a:pathLst>
              <a:path h="9044940" w="18288000">
                <a:moveTo>
                  <a:pt x="0" y="0"/>
                </a:moveTo>
                <a:lnTo>
                  <a:pt x="18288000" y="0"/>
                </a:lnTo>
                <a:lnTo>
                  <a:pt x="18288000" y="9044940"/>
                </a:lnTo>
                <a:lnTo>
                  <a:pt x="0" y="90449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EC2D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33973" cy="10287000"/>
          </a:xfrm>
          <a:custGeom>
            <a:avLst/>
            <a:gdLst/>
            <a:ahLst/>
            <a:cxnLst/>
            <a:rect r="r" b="b" t="t" l="l"/>
            <a:pathLst>
              <a:path h="10287000" w="18233973">
                <a:moveTo>
                  <a:pt x="0" y="0"/>
                </a:moveTo>
                <a:lnTo>
                  <a:pt x="18233973" y="0"/>
                </a:lnTo>
                <a:lnTo>
                  <a:pt x="18233973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2C1A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9014460"/>
          </a:xfrm>
          <a:custGeom>
            <a:avLst/>
            <a:gdLst/>
            <a:ahLst/>
            <a:cxnLst/>
            <a:rect r="r" b="b" t="t" l="l"/>
            <a:pathLst>
              <a:path h="9014460" w="18288000">
                <a:moveTo>
                  <a:pt x="0" y="0"/>
                </a:moveTo>
                <a:lnTo>
                  <a:pt x="18288000" y="0"/>
                </a:lnTo>
                <a:lnTo>
                  <a:pt x="18288000" y="9014460"/>
                </a:lnTo>
                <a:lnTo>
                  <a:pt x="0" y="90144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9044940"/>
          </a:xfrm>
          <a:custGeom>
            <a:avLst/>
            <a:gdLst/>
            <a:ahLst/>
            <a:cxnLst/>
            <a:rect r="r" b="b" t="t" l="l"/>
            <a:pathLst>
              <a:path h="9044940" w="18288000">
                <a:moveTo>
                  <a:pt x="0" y="0"/>
                </a:moveTo>
                <a:lnTo>
                  <a:pt x="18288000" y="0"/>
                </a:lnTo>
                <a:lnTo>
                  <a:pt x="18288000" y="9044940"/>
                </a:lnTo>
                <a:lnTo>
                  <a:pt x="0" y="90449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D32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8976360"/>
          </a:xfrm>
          <a:custGeom>
            <a:avLst/>
            <a:gdLst/>
            <a:ahLst/>
            <a:cxnLst/>
            <a:rect r="r" b="b" t="t" l="l"/>
            <a:pathLst>
              <a:path h="8976360" w="18288000">
                <a:moveTo>
                  <a:pt x="0" y="0"/>
                </a:moveTo>
                <a:lnTo>
                  <a:pt x="18288000" y="0"/>
                </a:lnTo>
                <a:lnTo>
                  <a:pt x="18288000" y="8976360"/>
                </a:lnTo>
                <a:lnTo>
                  <a:pt x="0" y="89763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D32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8991600"/>
          </a:xfrm>
          <a:custGeom>
            <a:avLst/>
            <a:gdLst/>
            <a:ahLst/>
            <a:cxnLst/>
            <a:rect r="r" b="b" t="t" l="l"/>
            <a:pathLst>
              <a:path h="8991600" w="18288000">
                <a:moveTo>
                  <a:pt x="0" y="0"/>
                </a:moveTo>
                <a:lnTo>
                  <a:pt x="18288000" y="0"/>
                </a:lnTo>
                <a:lnTo>
                  <a:pt x="18288000" y="8991600"/>
                </a:lnTo>
                <a:lnTo>
                  <a:pt x="0" y="8991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D32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9044940"/>
          </a:xfrm>
          <a:custGeom>
            <a:avLst/>
            <a:gdLst/>
            <a:ahLst/>
            <a:cxnLst/>
            <a:rect r="r" b="b" t="t" l="l"/>
            <a:pathLst>
              <a:path h="9044940" w="18288000">
                <a:moveTo>
                  <a:pt x="0" y="0"/>
                </a:moveTo>
                <a:lnTo>
                  <a:pt x="18288000" y="0"/>
                </a:lnTo>
                <a:lnTo>
                  <a:pt x="18288000" y="9044940"/>
                </a:lnTo>
                <a:lnTo>
                  <a:pt x="0" y="90449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876334" y="4902551"/>
            <a:ext cx="2159049" cy="1927589"/>
          </a:xfrm>
          <a:custGeom>
            <a:avLst/>
            <a:gdLst/>
            <a:ahLst/>
            <a:cxnLst/>
            <a:rect r="r" b="b" t="t" l="l"/>
            <a:pathLst>
              <a:path h="1927589" w="2159049">
                <a:moveTo>
                  <a:pt x="0" y="0"/>
                </a:moveTo>
                <a:lnTo>
                  <a:pt x="2159049" y="0"/>
                </a:lnTo>
                <a:lnTo>
                  <a:pt x="2159049" y="1927589"/>
                </a:lnTo>
                <a:lnTo>
                  <a:pt x="0" y="192758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2008" r="0" b="-9999"/>
            </a:stretch>
          </a:blipFill>
        </p:spPr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D32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9029700"/>
          </a:xfrm>
          <a:custGeom>
            <a:avLst/>
            <a:gdLst/>
            <a:ahLst/>
            <a:cxnLst/>
            <a:rect r="r" b="b" t="t" l="l"/>
            <a:pathLst>
              <a:path h="9029700" w="18288000">
                <a:moveTo>
                  <a:pt x="0" y="0"/>
                </a:moveTo>
                <a:lnTo>
                  <a:pt x="18288000" y="0"/>
                </a:lnTo>
                <a:lnTo>
                  <a:pt x="18288000" y="9029700"/>
                </a:lnTo>
                <a:lnTo>
                  <a:pt x="0" y="90297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876334" y="4902551"/>
            <a:ext cx="2159049" cy="1927589"/>
          </a:xfrm>
          <a:custGeom>
            <a:avLst/>
            <a:gdLst/>
            <a:ahLst/>
            <a:cxnLst/>
            <a:rect r="r" b="b" t="t" l="l"/>
            <a:pathLst>
              <a:path h="1927589" w="2159049">
                <a:moveTo>
                  <a:pt x="0" y="0"/>
                </a:moveTo>
                <a:lnTo>
                  <a:pt x="2159049" y="0"/>
                </a:lnTo>
                <a:lnTo>
                  <a:pt x="2159049" y="1927589"/>
                </a:lnTo>
                <a:lnTo>
                  <a:pt x="0" y="192758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2008" r="0" b="-9999"/>
            </a:stretch>
          </a:blipFill>
        </p:spPr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7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8991600"/>
          </a:xfrm>
          <a:custGeom>
            <a:avLst/>
            <a:gdLst/>
            <a:ahLst/>
            <a:cxnLst/>
            <a:rect r="r" b="b" t="t" l="l"/>
            <a:pathLst>
              <a:path h="8991600" w="18288000">
                <a:moveTo>
                  <a:pt x="0" y="0"/>
                </a:moveTo>
                <a:lnTo>
                  <a:pt x="18288000" y="0"/>
                </a:lnTo>
                <a:lnTo>
                  <a:pt x="18288000" y="8991600"/>
                </a:lnTo>
                <a:lnTo>
                  <a:pt x="0" y="8991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EC2D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8976360"/>
          </a:xfrm>
          <a:custGeom>
            <a:avLst/>
            <a:gdLst/>
            <a:ahLst/>
            <a:cxnLst/>
            <a:rect r="r" b="b" t="t" l="l"/>
            <a:pathLst>
              <a:path h="8976360" w="18288000">
                <a:moveTo>
                  <a:pt x="0" y="0"/>
                </a:moveTo>
                <a:lnTo>
                  <a:pt x="18288000" y="0"/>
                </a:lnTo>
                <a:lnTo>
                  <a:pt x="18288000" y="8976360"/>
                </a:lnTo>
                <a:lnTo>
                  <a:pt x="0" y="89763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7202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8953500"/>
          </a:xfrm>
          <a:custGeom>
            <a:avLst/>
            <a:gdLst/>
            <a:ahLst/>
            <a:cxnLst/>
            <a:rect r="r" b="b" t="t" l="l"/>
            <a:pathLst>
              <a:path h="8953500" w="18288000">
                <a:moveTo>
                  <a:pt x="0" y="0"/>
                </a:moveTo>
                <a:lnTo>
                  <a:pt x="18288000" y="0"/>
                </a:lnTo>
                <a:lnTo>
                  <a:pt x="18288000" y="8953500"/>
                </a:lnTo>
                <a:lnTo>
                  <a:pt x="0" y="89535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D32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9029700"/>
          </a:xfrm>
          <a:custGeom>
            <a:avLst/>
            <a:gdLst/>
            <a:ahLst/>
            <a:cxnLst/>
            <a:rect r="r" b="b" t="t" l="l"/>
            <a:pathLst>
              <a:path h="9029700" w="18288000">
                <a:moveTo>
                  <a:pt x="0" y="0"/>
                </a:moveTo>
                <a:lnTo>
                  <a:pt x="18288000" y="0"/>
                </a:lnTo>
                <a:lnTo>
                  <a:pt x="18288000" y="9029700"/>
                </a:lnTo>
                <a:lnTo>
                  <a:pt x="0" y="90297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876334" y="4902551"/>
            <a:ext cx="2159049" cy="1927589"/>
          </a:xfrm>
          <a:custGeom>
            <a:avLst/>
            <a:gdLst/>
            <a:ahLst/>
            <a:cxnLst/>
            <a:rect r="r" b="b" t="t" l="l"/>
            <a:pathLst>
              <a:path h="1927589" w="2159049">
                <a:moveTo>
                  <a:pt x="0" y="0"/>
                </a:moveTo>
                <a:lnTo>
                  <a:pt x="2159049" y="0"/>
                </a:lnTo>
                <a:lnTo>
                  <a:pt x="2159049" y="1927589"/>
                </a:lnTo>
                <a:lnTo>
                  <a:pt x="0" y="192758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2008" r="0" b="-9999"/>
            </a:stretch>
          </a:blipFill>
        </p:spPr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D32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8991600"/>
          </a:xfrm>
          <a:custGeom>
            <a:avLst/>
            <a:gdLst/>
            <a:ahLst/>
            <a:cxnLst/>
            <a:rect r="r" b="b" t="t" l="l"/>
            <a:pathLst>
              <a:path h="8991600" w="18288000">
                <a:moveTo>
                  <a:pt x="0" y="0"/>
                </a:moveTo>
                <a:lnTo>
                  <a:pt x="18288000" y="0"/>
                </a:lnTo>
                <a:lnTo>
                  <a:pt x="18288000" y="8991600"/>
                </a:lnTo>
                <a:lnTo>
                  <a:pt x="0" y="8991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876334" y="4902551"/>
            <a:ext cx="2159049" cy="1927589"/>
          </a:xfrm>
          <a:custGeom>
            <a:avLst/>
            <a:gdLst/>
            <a:ahLst/>
            <a:cxnLst/>
            <a:rect r="r" b="b" t="t" l="l"/>
            <a:pathLst>
              <a:path h="1927589" w="2159049">
                <a:moveTo>
                  <a:pt x="0" y="0"/>
                </a:moveTo>
                <a:lnTo>
                  <a:pt x="2159049" y="0"/>
                </a:lnTo>
                <a:lnTo>
                  <a:pt x="2159049" y="1927589"/>
                </a:lnTo>
                <a:lnTo>
                  <a:pt x="0" y="192758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2008" r="0" b="-9999"/>
            </a:stretch>
          </a:blipFill>
        </p:spPr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D32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9006840"/>
          </a:xfrm>
          <a:custGeom>
            <a:avLst/>
            <a:gdLst/>
            <a:ahLst/>
            <a:cxnLst/>
            <a:rect r="r" b="b" t="t" l="l"/>
            <a:pathLst>
              <a:path h="9006840" w="18288000">
                <a:moveTo>
                  <a:pt x="0" y="0"/>
                </a:moveTo>
                <a:lnTo>
                  <a:pt x="18288000" y="0"/>
                </a:lnTo>
                <a:lnTo>
                  <a:pt x="18288000" y="9006840"/>
                </a:lnTo>
                <a:lnTo>
                  <a:pt x="0" y="90068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876334" y="4902551"/>
            <a:ext cx="2159049" cy="1927589"/>
          </a:xfrm>
          <a:custGeom>
            <a:avLst/>
            <a:gdLst/>
            <a:ahLst/>
            <a:cxnLst/>
            <a:rect r="r" b="b" t="t" l="l"/>
            <a:pathLst>
              <a:path h="1927589" w="2159049">
                <a:moveTo>
                  <a:pt x="0" y="0"/>
                </a:moveTo>
                <a:lnTo>
                  <a:pt x="2159049" y="0"/>
                </a:lnTo>
                <a:lnTo>
                  <a:pt x="2159049" y="1927589"/>
                </a:lnTo>
                <a:lnTo>
                  <a:pt x="0" y="192758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2008" r="0" b="-9999"/>
            </a:stretch>
          </a:blipFill>
        </p:spPr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EC2D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9014460"/>
          </a:xfrm>
          <a:custGeom>
            <a:avLst/>
            <a:gdLst/>
            <a:ahLst/>
            <a:cxnLst/>
            <a:rect r="r" b="b" t="t" l="l"/>
            <a:pathLst>
              <a:path h="9014460" w="18288000">
                <a:moveTo>
                  <a:pt x="0" y="0"/>
                </a:moveTo>
                <a:lnTo>
                  <a:pt x="18288000" y="0"/>
                </a:lnTo>
                <a:lnTo>
                  <a:pt x="18288000" y="9014460"/>
                </a:lnTo>
                <a:lnTo>
                  <a:pt x="0" y="90144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EC2D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9006840"/>
          </a:xfrm>
          <a:custGeom>
            <a:avLst/>
            <a:gdLst/>
            <a:ahLst/>
            <a:cxnLst/>
            <a:rect r="r" b="b" t="t" l="l"/>
            <a:pathLst>
              <a:path h="9006840" w="18288000">
                <a:moveTo>
                  <a:pt x="0" y="0"/>
                </a:moveTo>
                <a:lnTo>
                  <a:pt x="18288000" y="0"/>
                </a:lnTo>
                <a:lnTo>
                  <a:pt x="18288000" y="9006840"/>
                </a:lnTo>
                <a:lnTo>
                  <a:pt x="0" y="90068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9014460"/>
          </a:xfrm>
          <a:custGeom>
            <a:avLst/>
            <a:gdLst/>
            <a:ahLst/>
            <a:cxnLst/>
            <a:rect r="r" b="b" t="t" l="l"/>
            <a:pathLst>
              <a:path h="9014460" w="18288000">
                <a:moveTo>
                  <a:pt x="0" y="0"/>
                </a:moveTo>
                <a:lnTo>
                  <a:pt x="18288000" y="0"/>
                </a:lnTo>
                <a:lnTo>
                  <a:pt x="18288000" y="9014460"/>
                </a:lnTo>
                <a:lnTo>
                  <a:pt x="0" y="90144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9029700"/>
          </a:xfrm>
          <a:custGeom>
            <a:avLst/>
            <a:gdLst/>
            <a:ahLst/>
            <a:cxnLst/>
            <a:rect r="r" b="b" t="t" l="l"/>
            <a:pathLst>
              <a:path h="9029700" w="18288000">
                <a:moveTo>
                  <a:pt x="0" y="0"/>
                </a:moveTo>
                <a:lnTo>
                  <a:pt x="18288000" y="0"/>
                </a:lnTo>
                <a:lnTo>
                  <a:pt x="18288000" y="9029700"/>
                </a:lnTo>
                <a:lnTo>
                  <a:pt x="0" y="90297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010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8976360"/>
          </a:xfrm>
          <a:custGeom>
            <a:avLst/>
            <a:gdLst/>
            <a:ahLst/>
            <a:cxnLst/>
            <a:rect r="r" b="b" t="t" l="l"/>
            <a:pathLst>
              <a:path h="8976360" w="18288000">
                <a:moveTo>
                  <a:pt x="0" y="0"/>
                </a:moveTo>
                <a:lnTo>
                  <a:pt x="18288000" y="0"/>
                </a:lnTo>
                <a:lnTo>
                  <a:pt x="18288000" y="8976360"/>
                </a:lnTo>
                <a:lnTo>
                  <a:pt x="0" y="89763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9037320"/>
          </a:xfrm>
          <a:custGeom>
            <a:avLst/>
            <a:gdLst/>
            <a:ahLst/>
            <a:cxnLst/>
            <a:rect r="r" b="b" t="t" l="l"/>
            <a:pathLst>
              <a:path h="9037320" w="18288000">
                <a:moveTo>
                  <a:pt x="0" y="0"/>
                </a:moveTo>
                <a:lnTo>
                  <a:pt x="18288000" y="0"/>
                </a:lnTo>
                <a:lnTo>
                  <a:pt x="18288000" y="9037320"/>
                </a:lnTo>
                <a:lnTo>
                  <a:pt x="0" y="90373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EC2D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8961120"/>
          </a:xfrm>
          <a:custGeom>
            <a:avLst/>
            <a:gdLst/>
            <a:ahLst/>
            <a:cxnLst/>
            <a:rect r="r" b="b" t="t" l="l"/>
            <a:pathLst>
              <a:path h="8961120" w="18288000">
                <a:moveTo>
                  <a:pt x="0" y="0"/>
                </a:moveTo>
                <a:lnTo>
                  <a:pt x="18288000" y="0"/>
                </a:lnTo>
                <a:lnTo>
                  <a:pt x="18288000" y="8961120"/>
                </a:lnTo>
                <a:lnTo>
                  <a:pt x="0" y="89611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9029700"/>
          </a:xfrm>
          <a:custGeom>
            <a:avLst/>
            <a:gdLst/>
            <a:ahLst/>
            <a:cxnLst/>
            <a:rect r="r" b="b" t="t" l="l"/>
            <a:pathLst>
              <a:path h="9029700" w="18288000">
                <a:moveTo>
                  <a:pt x="0" y="0"/>
                </a:moveTo>
                <a:lnTo>
                  <a:pt x="18288000" y="0"/>
                </a:lnTo>
                <a:lnTo>
                  <a:pt x="18288000" y="9029700"/>
                </a:lnTo>
                <a:lnTo>
                  <a:pt x="0" y="90297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9006840"/>
          </a:xfrm>
          <a:custGeom>
            <a:avLst/>
            <a:gdLst/>
            <a:ahLst/>
            <a:cxnLst/>
            <a:rect r="r" b="b" t="t" l="l"/>
            <a:pathLst>
              <a:path h="9006840" w="18288000">
                <a:moveTo>
                  <a:pt x="0" y="0"/>
                </a:moveTo>
                <a:lnTo>
                  <a:pt x="18288000" y="0"/>
                </a:lnTo>
                <a:lnTo>
                  <a:pt x="18288000" y="9006840"/>
                </a:lnTo>
                <a:lnTo>
                  <a:pt x="0" y="90068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EC2D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816062" y="-6290494"/>
            <a:ext cx="9975595" cy="9975595"/>
          </a:xfrm>
          <a:custGeom>
            <a:avLst/>
            <a:gdLst/>
            <a:ahLst/>
            <a:cxnLst/>
            <a:rect r="r" b="b" t="t" l="l"/>
            <a:pathLst>
              <a:path h="9975595" w="9975595">
                <a:moveTo>
                  <a:pt x="0" y="0"/>
                </a:moveTo>
                <a:lnTo>
                  <a:pt x="9975595" y="0"/>
                </a:lnTo>
                <a:lnTo>
                  <a:pt x="9975595" y="9975595"/>
                </a:lnTo>
                <a:lnTo>
                  <a:pt x="0" y="99755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083366" y="0"/>
            <a:ext cx="8204634" cy="10287000"/>
            <a:chOff x="0" y="0"/>
            <a:chExt cx="10939512" cy="13716000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4"/>
            <a:srcRect l="22583" t="0" r="22583" b="0"/>
            <a:stretch>
              <a:fillRect/>
            </a:stretch>
          </p:blipFill>
          <p:spPr>
            <a:xfrm flipH="false" flipV="false">
              <a:off x="0" y="0"/>
              <a:ext cx="10939512" cy="13716000"/>
            </a:xfrm>
            <a:prstGeom prst="rect">
              <a:avLst/>
            </a:prstGeom>
          </p:spPr>
        </p:pic>
      </p:grpSp>
      <p:sp>
        <p:nvSpPr>
          <p:cNvPr name="Freeform 5" id="5"/>
          <p:cNvSpPr/>
          <p:nvPr/>
        </p:nvSpPr>
        <p:spPr>
          <a:xfrm flipH="false" flipV="false" rot="0">
            <a:off x="6845085" y="-3817202"/>
            <a:ext cx="7390914" cy="5857299"/>
          </a:xfrm>
          <a:custGeom>
            <a:avLst/>
            <a:gdLst/>
            <a:ahLst/>
            <a:cxnLst/>
            <a:rect r="r" b="b" t="t" l="l"/>
            <a:pathLst>
              <a:path h="5857299" w="7390914">
                <a:moveTo>
                  <a:pt x="0" y="0"/>
                </a:moveTo>
                <a:lnTo>
                  <a:pt x="7390914" y="0"/>
                </a:lnTo>
                <a:lnTo>
                  <a:pt x="7390914" y="5857300"/>
                </a:lnTo>
                <a:lnTo>
                  <a:pt x="0" y="58573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3219340" y="4559118"/>
            <a:ext cx="9975595" cy="9975595"/>
          </a:xfrm>
          <a:custGeom>
            <a:avLst/>
            <a:gdLst/>
            <a:ahLst/>
            <a:cxnLst/>
            <a:rect r="r" b="b" t="t" l="l"/>
            <a:pathLst>
              <a:path h="9975595" w="9975595">
                <a:moveTo>
                  <a:pt x="0" y="0"/>
                </a:moveTo>
                <a:lnTo>
                  <a:pt x="9975596" y="0"/>
                </a:lnTo>
                <a:lnTo>
                  <a:pt x="9975596" y="9975596"/>
                </a:lnTo>
                <a:lnTo>
                  <a:pt x="0" y="99755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1926999" y="7792999"/>
            <a:ext cx="7390914" cy="5857299"/>
          </a:xfrm>
          <a:custGeom>
            <a:avLst/>
            <a:gdLst/>
            <a:ahLst/>
            <a:cxnLst/>
            <a:rect r="r" b="b" t="t" l="l"/>
            <a:pathLst>
              <a:path h="5857299" w="7390914">
                <a:moveTo>
                  <a:pt x="0" y="0"/>
                </a:moveTo>
                <a:lnTo>
                  <a:pt x="7390914" y="0"/>
                </a:lnTo>
                <a:lnTo>
                  <a:pt x="7390914" y="5857299"/>
                </a:lnTo>
                <a:lnTo>
                  <a:pt x="0" y="585729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099937" y="6668567"/>
            <a:ext cx="1447236" cy="361809"/>
          </a:xfrm>
          <a:custGeom>
            <a:avLst/>
            <a:gdLst/>
            <a:ahLst/>
            <a:cxnLst/>
            <a:rect r="r" b="b" t="t" l="l"/>
            <a:pathLst>
              <a:path h="361809" w="1447236">
                <a:moveTo>
                  <a:pt x="0" y="0"/>
                </a:moveTo>
                <a:lnTo>
                  <a:pt x="1447236" y="0"/>
                </a:lnTo>
                <a:lnTo>
                  <a:pt x="1447236" y="361809"/>
                </a:lnTo>
                <a:lnTo>
                  <a:pt x="0" y="36180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099937" y="4416061"/>
            <a:ext cx="10275038" cy="1934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746"/>
              </a:lnSpc>
            </a:pPr>
            <a:r>
              <a:rPr lang="en-US" sz="14043" spc="-800">
                <a:solidFill>
                  <a:srgbClr val="5350A2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Thank You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868395" y="3453559"/>
            <a:ext cx="463083" cy="463083"/>
          </a:xfrm>
          <a:custGeom>
            <a:avLst/>
            <a:gdLst/>
            <a:ahLst/>
            <a:cxnLst/>
            <a:rect r="r" b="b" t="t" l="l"/>
            <a:pathLst>
              <a:path h="463083" w="463083">
                <a:moveTo>
                  <a:pt x="0" y="0"/>
                </a:moveTo>
                <a:lnTo>
                  <a:pt x="463084" y="0"/>
                </a:lnTo>
                <a:lnTo>
                  <a:pt x="463084" y="463084"/>
                </a:lnTo>
                <a:lnTo>
                  <a:pt x="0" y="46308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9144000" y="7030376"/>
            <a:ext cx="279507" cy="279507"/>
          </a:xfrm>
          <a:custGeom>
            <a:avLst/>
            <a:gdLst/>
            <a:ahLst/>
            <a:cxnLst/>
            <a:rect r="r" b="b" t="t" l="l"/>
            <a:pathLst>
              <a:path h="279507" w="279507">
                <a:moveTo>
                  <a:pt x="0" y="0"/>
                </a:moveTo>
                <a:lnTo>
                  <a:pt x="279507" y="0"/>
                </a:lnTo>
                <a:lnTo>
                  <a:pt x="279507" y="279506"/>
                </a:lnTo>
                <a:lnTo>
                  <a:pt x="0" y="27950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EC2D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8968740"/>
          </a:xfrm>
          <a:custGeom>
            <a:avLst/>
            <a:gdLst/>
            <a:ahLst/>
            <a:cxnLst/>
            <a:rect r="r" b="b" t="t" l="l"/>
            <a:pathLst>
              <a:path h="8968740" w="18288000">
                <a:moveTo>
                  <a:pt x="0" y="0"/>
                </a:moveTo>
                <a:lnTo>
                  <a:pt x="18288000" y="0"/>
                </a:lnTo>
                <a:lnTo>
                  <a:pt x="18288000" y="8968740"/>
                </a:lnTo>
                <a:lnTo>
                  <a:pt x="0" y="89687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EC2D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8999220"/>
          </a:xfrm>
          <a:custGeom>
            <a:avLst/>
            <a:gdLst/>
            <a:ahLst/>
            <a:cxnLst/>
            <a:rect r="r" b="b" t="t" l="l"/>
            <a:pathLst>
              <a:path h="8999220" w="18288000">
                <a:moveTo>
                  <a:pt x="0" y="0"/>
                </a:moveTo>
                <a:lnTo>
                  <a:pt x="18288000" y="0"/>
                </a:lnTo>
                <a:lnTo>
                  <a:pt x="18288000" y="8999220"/>
                </a:lnTo>
                <a:lnTo>
                  <a:pt x="0" y="89992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EC2D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8991600"/>
          </a:xfrm>
          <a:custGeom>
            <a:avLst/>
            <a:gdLst/>
            <a:ahLst/>
            <a:cxnLst/>
            <a:rect r="r" b="b" t="t" l="l"/>
            <a:pathLst>
              <a:path h="8991600" w="18288000">
                <a:moveTo>
                  <a:pt x="0" y="0"/>
                </a:moveTo>
                <a:lnTo>
                  <a:pt x="18288000" y="0"/>
                </a:lnTo>
                <a:lnTo>
                  <a:pt x="18288000" y="8991600"/>
                </a:lnTo>
                <a:lnTo>
                  <a:pt x="0" y="8991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EC2D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8930640"/>
          </a:xfrm>
          <a:custGeom>
            <a:avLst/>
            <a:gdLst/>
            <a:ahLst/>
            <a:cxnLst/>
            <a:rect r="r" b="b" t="t" l="l"/>
            <a:pathLst>
              <a:path h="8930640" w="18288000">
                <a:moveTo>
                  <a:pt x="0" y="0"/>
                </a:moveTo>
                <a:lnTo>
                  <a:pt x="18288000" y="0"/>
                </a:lnTo>
                <a:lnTo>
                  <a:pt x="18288000" y="8930640"/>
                </a:lnTo>
                <a:lnTo>
                  <a:pt x="0" y="89306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EC2D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8976360"/>
          </a:xfrm>
          <a:custGeom>
            <a:avLst/>
            <a:gdLst/>
            <a:ahLst/>
            <a:cxnLst/>
            <a:rect r="r" b="b" t="t" l="l"/>
            <a:pathLst>
              <a:path h="8976360" w="18288000">
                <a:moveTo>
                  <a:pt x="0" y="0"/>
                </a:moveTo>
                <a:lnTo>
                  <a:pt x="18288000" y="0"/>
                </a:lnTo>
                <a:lnTo>
                  <a:pt x="18288000" y="8976360"/>
                </a:lnTo>
                <a:lnTo>
                  <a:pt x="0" y="89763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EC2D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8991600"/>
          </a:xfrm>
          <a:custGeom>
            <a:avLst/>
            <a:gdLst/>
            <a:ahLst/>
            <a:cxnLst/>
            <a:rect r="r" b="b" t="t" l="l"/>
            <a:pathLst>
              <a:path h="8991600" w="18288000">
                <a:moveTo>
                  <a:pt x="0" y="0"/>
                </a:moveTo>
                <a:lnTo>
                  <a:pt x="18288000" y="0"/>
                </a:lnTo>
                <a:lnTo>
                  <a:pt x="18288000" y="8991600"/>
                </a:lnTo>
                <a:lnTo>
                  <a:pt x="0" y="8991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DAGKhwkXbdw</dc:identifier>
  <dcterms:modified xsi:type="dcterms:W3CDTF">2011-08-01T06:04:30Z</dcterms:modified>
  <cp:revision>1</cp:revision>
  <dc:title>Green Blue Creative Education Presentation</dc:title>
</cp:coreProperties>
</file>